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CC"/>
    <a:srgbClr val="CC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8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3610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A1FEBB3-0D29-44F1-88FD-98907E36EF09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3FC2240-9434-4933-84DF-1DB71DA4B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36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1A95FB6-0EEB-496F-9D9E-D20BBA1D0434}" type="datetimeFigureOut">
              <a:rPr kumimoji="1" lang="ja-JP" altLang="en-US" smtClean="0"/>
              <a:t>2019/3/13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2F1A3C5-5826-4C69-8F21-72EEC2A2C8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62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11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3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74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27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17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53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43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43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28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48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76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2015-5-12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D96F-B636-4CE3-8D30-489462C45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64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71" y="3645024"/>
            <a:ext cx="7894637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54" y="5886450"/>
            <a:ext cx="89328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67897" y="2276872"/>
            <a:ext cx="8439773" cy="95410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</a:rPr>
              <a:t>4</a:t>
            </a:r>
            <a:r>
              <a:rPr lang="ja-JP" altLang="en-US" sz="2800" b="1" dirty="0">
                <a:solidFill>
                  <a:schemeClr val="bg1"/>
                </a:solidFill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</a:rPr>
              <a:t>19</a:t>
            </a:r>
            <a:r>
              <a:rPr lang="ja-JP" altLang="en-US" sz="2800" b="1" dirty="0">
                <a:solidFill>
                  <a:schemeClr val="bg1"/>
                </a:solidFill>
              </a:rPr>
              <a:t>日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（金） </a:t>
            </a: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en-US" altLang="ja-JP" sz="2800" b="1" dirty="0">
                <a:solidFill>
                  <a:schemeClr val="bg1"/>
                </a:solidFill>
              </a:rPr>
              <a:t>12</a:t>
            </a:r>
            <a:r>
              <a:rPr lang="ja-JP" altLang="en-US" sz="2800" b="1" dirty="0">
                <a:solidFill>
                  <a:schemeClr val="bg1"/>
                </a:solidFill>
              </a:rPr>
              <a:t>時</a:t>
            </a:r>
            <a:r>
              <a:rPr lang="en-US" altLang="ja-JP" sz="2800" b="1" dirty="0">
                <a:solidFill>
                  <a:schemeClr val="bg1"/>
                </a:solidFill>
              </a:rPr>
              <a:t>20</a:t>
            </a:r>
            <a:r>
              <a:rPr lang="ja-JP" altLang="en-US" sz="2800" b="1" dirty="0">
                <a:solidFill>
                  <a:schemeClr val="bg1"/>
                </a:solidFill>
              </a:rPr>
              <a:t>分から</a:t>
            </a:r>
            <a:r>
              <a:rPr lang="en-US" altLang="ja-JP" sz="2800" b="1" dirty="0">
                <a:solidFill>
                  <a:schemeClr val="bg1"/>
                </a:solidFill>
              </a:rPr>
              <a:t>1</a:t>
            </a:r>
            <a:r>
              <a:rPr lang="ja-JP" altLang="en-US" sz="2800" b="1" dirty="0">
                <a:solidFill>
                  <a:schemeClr val="bg1"/>
                </a:solidFill>
              </a:rPr>
              <a:t>時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</a:rPr>
              <a:t>西早稲田キャンパス　</a:t>
            </a:r>
            <a:r>
              <a:rPr lang="en-US" altLang="ja-JP" sz="2800" b="1" dirty="0">
                <a:solidFill>
                  <a:schemeClr val="bg1"/>
                </a:solidFill>
              </a:rPr>
              <a:t>55</a:t>
            </a:r>
            <a:r>
              <a:rPr lang="ja-JP" altLang="en-US" sz="2800" b="1" dirty="0">
                <a:solidFill>
                  <a:schemeClr val="bg1"/>
                </a:solidFill>
              </a:rPr>
              <a:t>号館</a:t>
            </a:r>
            <a:r>
              <a:rPr lang="en-US" altLang="ja-JP" sz="2800" b="1" dirty="0">
                <a:solidFill>
                  <a:schemeClr val="bg1"/>
                </a:solidFill>
              </a:rPr>
              <a:t>N</a:t>
            </a:r>
            <a:r>
              <a:rPr lang="ja-JP" altLang="en-US" sz="2800" b="1" dirty="0">
                <a:solidFill>
                  <a:schemeClr val="bg1"/>
                </a:solidFill>
              </a:rPr>
              <a:t>棟１階　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第１会議室</a:t>
            </a:r>
            <a:endParaRPr kumimoji="1" lang="ja-JP" altLang="en-US" sz="2800" dirty="0"/>
          </a:p>
        </p:txBody>
      </p:sp>
      <p:sp>
        <p:nvSpPr>
          <p:cNvPr id="2" name="正方形/長方形 1"/>
          <p:cNvSpPr/>
          <p:nvPr/>
        </p:nvSpPr>
        <p:spPr>
          <a:xfrm>
            <a:off x="366017" y="595175"/>
            <a:ext cx="8649847" cy="1584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chemeClr val="tx1"/>
                </a:solidFill>
              </a:rPr>
              <a:t>早稲田大学</a:t>
            </a:r>
            <a:endParaRPr lang="en-US" altLang="ja-JP" sz="32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3200" b="1" dirty="0">
                <a:solidFill>
                  <a:srgbClr val="0000FF"/>
                </a:solidFill>
              </a:rPr>
              <a:t>先進理工学研究科　共同原子力専攻</a:t>
            </a:r>
            <a:endParaRPr lang="en-US" altLang="ja-JP" sz="3200" b="1" dirty="0">
              <a:solidFill>
                <a:srgbClr val="0000FF"/>
              </a:solidFill>
            </a:endParaRPr>
          </a:p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2020</a:t>
            </a:r>
            <a:r>
              <a:rPr lang="ja-JP" altLang="en-US" sz="2800" dirty="0">
                <a:solidFill>
                  <a:schemeClr val="tx1"/>
                </a:solidFill>
              </a:rPr>
              <a:t>年</a:t>
            </a:r>
            <a:r>
              <a:rPr lang="en-US" altLang="ja-JP" sz="2800" dirty="0">
                <a:solidFill>
                  <a:schemeClr val="tx1"/>
                </a:solidFill>
              </a:rPr>
              <a:t>4</a:t>
            </a:r>
            <a:r>
              <a:rPr lang="ja-JP" altLang="en-US" sz="2800" dirty="0">
                <a:solidFill>
                  <a:schemeClr val="tx1"/>
                </a:solidFill>
              </a:rPr>
              <a:t>月入学の</a:t>
            </a:r>
            <a:r>
              <a:rPr lang="ja-JP" altLang="en-US" sz="2800" dirty="0" smtClean="0">
                <a:solidFill>
                  <a:schemeClr val="tx1"/>
                </a:solidFill>
              </a:rPr>
              <a:t>大学院入試</a:t>
            </a:r>
            <a:r>
              <a:rPr lang="ja-JP" altLang="en-US" sz="2800" dirty="0">
                <a:solidFill>
                  <a:schemeClr val="tx1"/>
                </a:solidFill>
              </a:rPr>
              <a:t>説明会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7589" y="111104"/>
            <a:ext cx="846685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cap="none" spc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大学院　入試</a:t>
            </a:r>
            <a:r>
              <a:rPr lang="ja-JP" altLang="en-US" sz="2800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説明会　共同原子力</a:t>
            </a:r>
            <a:r>
              <a:rPr lang="ja-JP" altLang="en-US" sz="2800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専攻　　　</a:t>
            </a:r>
            <a:endParaRPr lang="ja-JP" altLang="en-US" sz="54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265065"/>
            <a:ext cx="846685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希望の方は　研究室</a:t>
            </a:r>
            <a:r>
              <a:rPr lang="ja-JP" altLang="en-US" sz="2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見学もできます</a:t>
            </a:r>
            <a:r>
              <a:rPr lang="ja-JP" altLang="en-US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。</a:t>
            </a:r>
            <a:r>
              <a:rPr lang="ja-JP" altLang="en-US" sz="2800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　　　</a:t>
            </a:r>
            <a:endParaRPr lang="ja-JP" altLang="en-US" sz="54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17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</dc:creator>
  <cp:lastModifiedBy>morooka2800</cp:lastModifiedBy>
  <cp:revision>229</cp:revision>
  <cp:lastPrinted>2011-05-27T03:03:42Z</cp:lastPrinted>
  <dcterms:created xsi:type="dcterms:W3CDTF">2011-03-30T08:35:33Z</dcterms:created>
  <dcterms:modified xsi:type="dcterms:W3CDTF">2019-03-13T02:08:08Z</dcterms:modified>
</cp:coreProperties>
</file>